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8ba63b07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8ba63b0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2252844a4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2252844a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252844a4c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2252844a4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8ba63b071_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8ba63b071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8ba63b071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28ba63b07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3af0543bf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3af0543b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af0543bf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3af0543b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3af0543bf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3af0543bf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3af0543b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3af0543b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3af0543bf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3af0543bf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252844a4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2252844a4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2252844a4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2252844a4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252844a4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252844a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2252844a4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2252844a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252844a4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252844a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6000" b="1" u="sng"/>
              <a:t>A GREEN TOWN</a:t>
            </a:r>
            <a:endParaRPr sz="6000" b="1" u="sng"/>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citizenship</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2"/>
          <p:cNvPicPr preferRelativeResize="0"/>
          <p:nvPr/>
        </p:nvPicPr>
        <p:blipFill rotWithShape="1">
          <a:blip r:embed="rId3">
            <a:alphaModFix/>
          </a:blip>
          <a:srcRect l="13922" r="12569" b="12998"/>
          <a:stretch/>
        </p:blipFill>
        <p:spPr>
          <a:xfrm>
            <a:off x="0" y="0"/>
            <a:ext cx="6725125" cy="447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12" name="Google Shape;112;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13" name="Google Shape;113;p23"/>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4"/>
          <p:cNvPicPr preferRelativeResize="0"/>
          <p:nvPr/>
        </p:nvPicPr>
        <p:blipFill>
          <a:blip r:embed="rId3">
            <a:alphaModFix/>
          </a:blip>
          <a:stretch>
            <a:fillRect/>
          </a:stretch>
        </p:blipFill>
        <p:spPr>
          <a:xfrm>
            <a:off x="152400" y="152400"/>
            <a:ext cx="8606333"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5"/>
          <p:cNvPicPr preferRelativeResize="0"/>
          <p:nvPr/>
        </p:nvPicPr>
        <p:blipFill>
          <a:blip r:embed="rId3">
            <a:alphaModFix/>
          </a:blip>
          <a:stretch>
            <a:fillRect/>
          </a:stretch>
        </p:blipFill>
        <p:spPr>
          <a:xfrm>
            <a:off x="152400" y="152400"/>
            <a:ext cx="8606333"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152400" y="152400"/>
            <a:ext cx="860633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7"/>
          <p:cNvSpPr txBox="1"/>
          <p:nvPr/>
        </p:nvSpPr>
        <p:spPr>
          <a:xfrm>
            <a:off x="443400" y="365800"/>
            <a:ext cx="5165700" cy="557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u="sng"/>
              <a:t>The recycling bin option ideas we presented in our proposal to eye town council: </a:t>
            </a:r>
            <a:endParaRPr u="sng"/>
          </a:p>
          <a:p>
            <a:pPr marL="0" lvl="0" indent="0" algn="l" rtl="0">
              <a:spcBef>
                <a:spcPts val="0"/>
              </a:spcBef>
              <a:spcAft>
                <a:spcPts val="0"/>
              </a:spcAft>
              <a:buClr>
                <a:schemeClr val="dk1"/>
              </a:buClr>
              <a:buSzPts val="1100"/>
              <a:buFont typeface="Arial"/>
              <a:buNone/>
            </a:pPr>
            <a:endParaRPr u="sng"/>
          </a:p>
          <a:p>
            <a:pPr marL="0" lvl="0" indent="0" algn="l" rtl="0">
              <a:spcBef>
                <a:spcPts val="0"/>
              </a:spcBef>
              <a:spcAft>
                <a:spcPts val="0"/>
              </a:spcAft>
              <a:buClr>
                <a:schemeClr val="dk1"/>
              </a:buClr>
              <a:buSzPts val="1100"/>
              <a:buFont typeface="Arial"/>
              <a:buNone/>
            </a:pPr>
            <a:r>
              <a:rPr lang="en-GB" b="1"/>
              <a:t>All from Litterbins.co.uk</a:t>
            </a:r>
            <a:endParaRPr b="1"/>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GB"/>
              <a:t>Exeo External Recycling bin - 90 litres £319.95</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GB"/>
              <a:t>External 2 Compartment Recycling Bin - 100 Litre £659.95</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GB"/>
              <a:t>Best Buddy Recycling bin - 84 litre £164.95</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134" name="Google Shape;134;p27"/>
          <p:cNvPicPr preferRelativeResize="0"/>
          <p:nvPr/>
        </p:nvPicPr>
        <p:blipFill rotWithShape="1">
          <a:blip r:embed="rId3">
            <a:alphaModFix/>
          </a:blip>
          <a:srcRect l="32889" t="10055" r="31396" b="20019"/>
          <a:stretch/>
        </p:blipFill>
        <p:spPr>
          <a:xfrm>
            <a:off x="7357800" y="2220313"/>
            <a:ext cx="1343025" cy="1476375"/>
          </a:xfrm>
          <a:prstGeom prst="rect">
            <a:avLst/>
          </a:prstGeom>
          <a:noFill/>
          <a:ln>
            <a:noFill/>
          </a:ln>
        </p:spPr>
      </p:pic>
      <p:pic>
        <p:nvPicPr>
          <p:cNvPr id="135" name="Google Shape;135;p27"/>
          <p:cNvPicPr preferRelativeResize="0"/>
          <p:nvPr/>
        </p:nvPicPr>
        <p:blipFill rotWithShape="1">
          <a:blip r:embed="rId4">
            <a:alphaModFix/>
          </a:blip>
          <a:srcRect l="12458" t="29234" r="61462" b="18412"/>
          <a:stretch/>
        </p:blipFill>
        <p:spPr>
          <a:xfrm>
            <a:off x="4768305" y="3500100"/>
            <a:ext cx="1241370" cy="1399500"/>
          </a:xfrm>
          <a:prstGeom prst="rect">
            <a:avLst/>
          </a:prstGeom>
          <a:noFill/>
          <a:ln>
            <a:noFill/>
          </a:ln>
        </p:spPr>
      </p:pic>
      <p:pic>
        <p:nvPicPr>
          <p:cNvPr id="136" name="Google Shape;136;p27"/>
          <p:cNvPicPr preferRelativeResize="0"/>
          <p:nvPr/>
        </p:nvPicPr>
        <p:blipFill rotWithShape="1">
          <a:blip r:embed="rId5">
            <a:alphaModFix/>
          </a:blip>
          <a:srcRect l="18604" t="33288" r="68605" b="31279"/>
          <a:stretch/>
        </p:blipFill>
        <p:spPr>
          <a:xfrm>
            <a:off x="5319947" y="1017050"/>
            <a:ext cx="903375" cy="1399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p:nvPr/>
        </p:nvSpPr>
        <p:spPr>
          <a:xfrm>
            <a:off x="332550" y="587500"/>
            <a:ext cx="8811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u="sng"/>
              <a:t>fundraising  </a:t>
            </a:r>
            <a:endParaRPr sz="1900" b="1" u="sng"/>
          </a:p>
        </p:txBody>
      </p:sp>
      <p:sp>
        <p:nvSpPr>
          <p:cNvPr id="142" name="Google Shape;142;p28"/>
          <p:cNvSpPr txBox="1"/>
          <p:nvPr/>
        </p:nvSpPr>
        <p:spPr>
          <a:xfrm>
            <a:off x="399075" y="1352375"/>
            <a:ext cx="532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3" name="Google Shape;143;p28"/>
          <p:cNvSpPr txBox="1"/>
          <p:nvPr/>
        </p:nvSpPr>
        <p:spPr>
          <a:xfrm>
            <a:off x="465575" y="1263700"/>
            <a:ext cx="775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To help pay for the bin we will do a fundraiser in school as well as asking the council for money.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6919425" y="2790325"/>
            <a:ext cx="2224575" cy="2224575"/>
          </a:xfrm>
          <a:prstGeom prst="rect">
            <a:avLst/>
          </a:prstGeom>
          <a:noFill/>
          <a:ln>
            <a:noFill/>
          </a:ln>
        </p:spPr>
      </p:pic>
      <p:pic>
        <p:nvPicPr>
          <p:cNvPr id="61" name="Google Shape;61;p14"/>
          <p:cNvPicPr preferRelativeResize="0"/>
          <p:nvPr/>
        </p:nvPicPr>
        <p:blipFill rotWithShape="1">
          <a:blip r:embed="rId4">
            <a:alphaModFix/>
          </a:blip>
          <a:srcRect t="16715" r="44155"/>
          <a:stretch/>
        </p:blipFill>
        <p:spPr>
          <a:xfrm>
            <a:off x="527200" y="2018825"/>
            <a:ext cx="2893224" cy="2623200"/>
          </a:xfrm>
          <a:prstGeom prst="rect">
            <a:avLst/>
          </a:prstGeom>
          <a:noFill/>
          <a:ln>
            <a:noFill/>
          </a:ln>
        </p:spPr>
      </p:pic>
      <p:pic>
        <p:nvPicPr>
          <p:cNvPr id="62" name="Google Shape;62;p14"/>
          <p:cNvPicPr preferRelativeResize="0"/>
          <p:nvPr/>
        </p:nvPicPr>
        <p:blipFill rotWithShape="1">
          <a:blip r:embed="rId5">
            <a:alphaModFix/>
          </a:blip>
          <a:srcRect l="13736" t="9209" r="13773" b="8783"/>
          <a:stretch/>
        </p:blipFill>
        <p:spPr>
          <a:xfrm>
            <a:off x="4007225" y="2018825"/>
            <a:ext cx="2546026" cy="2880350"/>
          </a:xfrm>
          <a:prstGeom prst="rect">
            <a:avLst/>
          </a:prstGeom>
          <a:noFill/>
          <a:ln>
            <a:noFill/>
          </a:ln>
        </p:spPr>
      </p:pic>
      <p:pic>
        <p:nvPicPr>
          <p:cNvPr id="63" name="Google Shape;63;p14"/>
          <p:cNvPicPr preferRelativeResize="0"/>
          <p:nvPr/>
        </p:nvPicPr>
        <p:blipFill rotWithShape="1">
          <a:blip r:embed="rId6">
            <a:alphaModFix/>
          </a:blip>
          <a:srcRect l="20879" t="44343" r="20750" b="8925"/>
          <a:stretch/>
        </p:blipFill>
        <p:spPr>
          <a:xfrm>
            <a:off x="6919424" y="1350150"/>
            <a:ext cx="2031675" cy="1221600"/>
          </a:xfrm>
          <a:prstGeom prst="rect">
            <a:avLst/>
          </a:prstGeom>
          <a:noFill/>
          <a:ln>
            <a:noFill/>
          </a:ln>
        </p:spPr>
      </p:pic>
      <p:sp>
        <p:nvSpPr>
          <p:cNvPr id="64" name="Google Shape;64;p14"/>
          <p:cNvSpPr txBox="1"/>
          <p:nvPr/>
        </p:nvSpPr>
        <p:spPr>
          <a:xfrm>
            <a:off x="282900" y="218600"/>
            <a:ext cx="5336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b="1" u="sng"/>
              <a:t>RECYCLING BINS</a:t>
            </a:r>
            <a:endParaRPr sz="3600" b="1"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642950" y="299300"/>
            <a:ext cx="7704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p>
        </p:txBody>
      </p:sp>
      <p:sp>
        <p:nvSpPr>
          <p:cNvPr id="70" name="Google Shape;70;p15"/>
          <p:cNvSpPr txBox="1"/>
          <p:nvPr/>
        </p:nvSpPr>
        <p:spPr>
          <a:xfrm>
            <a:off x="288225" y="254950"/>
            <a:ext cx="8313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a:t>Survey- what we found</a:t>
            </a:r>
            <a:endParaRPr/>
          </a:p>
        </p:txBody>
      </p:sp>
      <p:sp>
        <p:nvSpPr>
          <p:cNvPr id="71" name="Google Shape;71;p15"/>
          <p:cNvSpPr txBox="1"/>
          <p:nvPr/>
        </p:nvSpPr>
        <p:spPr>
          <a:xfrm>
            <a:off x="421225" y="864650"/>
            <a:ext cx="79260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t>We asked 7 students from year 7 their opinions on recycling bins in eye. </a:t>
            </a:r>
            <a:endParaRPr sz="1800"/>
          </a:p>
          <a:p>
            <a:pPr marL="0" lvl="0" indent="0" algn="l" rtl="0">
              <a:spcBef>
                <a:spcPts val="0"/>
              </a:spcBef>
              <a:spcAft>
                <a:spcPts val="0"/>
              </a:spcAft>
              <a:buNone/>
            </a:pPr>
            <a:r>
              <a:rPr lang="en-GB" sz="1800"/>
              <a:t>All of the responses agreed that there is currently not enough accessible recycling bin, with most of them also agreeing that the few we have are not accessible enough. The only places you can currently recycle in eye are people’s personal home recycling bins, which just arn’t practical when you are not at home. </a:t>
            </a:r>
            <a:endParaRPr sz="1800"/>
          </a:p>
          <a:p>
            <a:pPr marL="0" lvl="0" indent="0" algn="l" rtl="0">
              <a:spcBef>
                <a:spcPts val="0"/>
              </a:spcBef>
              <a:spcAft>
                <a:spcPts val="0"/>
              </a:spcAft>
              <a:buNone/>
            </a:pPr>
            <a:r>
              <a:rPr lang="en-GB" sz="1800"/>
              <a:t>We also asked them where they felt that the bin would be most practical and most of the responses said that they wanted more in parks and outside areas so they can recycle food packaging and bottles when they are with their friends and would like some food.</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l="13922" t="2968" r="16044" b="11231"/>
          <a:stretch/>
        </p:blipFill>
        <p:spPr>
          <a:xfrm>
            <a:off x="0" y="38788"/>
            <a:ext cx="7355200" cy="5065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rotWithShape="1">
          <a:blip r:embed="rId3">
            <a:alphaModFix/>
          </a:blip>
          <a:srcRect l="13359" b="12982"/>
          <a:stretch/>
        </p:blipFill>
        <p:spPr>
          <a:xfrm>
            <a:off x="0" y="0"/>
            <a:ext cx="7922424" cy="447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l="14049" r="15809" b="14022"/>
          <a:stretch/>
        </p:blipFill>
        <p:spPr>
          <a:xfrm>
            <a:off x="64275" y="0"/>
            <a:ext cx="6416525" cy="442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l="15045" r="13516" b="12732"/>
          <a:stretch/>
        </p:blipFill>
        <p:spPr>
          <a:xfrm>
            <a:off x="0" y="0"/>
            <a:ext cx="6532250" cy="4486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3">
            <a:alphaModFix/>
          </a:blip>
          <a:srcRect l="13218" r="15061" b="13509"/>
          <a:stretch/>
        </p:blipFill>
        <p:spPr>
          <a:xfrm>
            <a:off x="0" y="0"/>
            <a:ext cx="6557951" cy="4446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1"/>
          <p:cNvPicPr preferRelativeResize="0"/>
          <p:nvPr/>
        </p:nvPicPr>
        <p:blipFill rotWithShape="1">
          <a:blip r:embed="rId3">
            <a:alphaModFix/>
          </a:blip>
          <a:srcRect l="13781" r="15761" b="12982"/>
          <a:stretch/>
        </p:blipFill>
        <p:spPr>
          <a:xfrm>
            <a:off x="0" y="0"/>
            <a:ext cx="6442251" cy="4473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Words>
  <Application>Microsoft Office PowerPoint</Application>
  <PresentationFormat>On-screen Show (16:9)</PresentationFormat>
  <Paragraphs>30</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A GREEN TOWN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GREEN TOWN</dc:title>
  <dc:creator>L Driscoll</dc:creator>
  <cp:lastModifiedBy>L Driscoll</cp:lastModifiedBy>
  <cp:revision>1</cp:revision>
  <dcterms:modified xsi:type="dcterms:W3CDTF">2023-06-15T11:01:46Z</dcterms:modified>
</cp:coreProperties>
</file>